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66" r:id="rId4"/>
    <p:sldId id="258" r:id="rId5"/>
    <p:sldId id="268" r:id="rId6"/>
    <p:sldId id="259" r:id="rId7"/>
    <p:sldId id="260" r:id="rId8"/>
    <p:sldId id="261" r:id="rId9"/>
    <p:sldId id="262" r:id="rId10"/>
    <p:sldId id="264" r:id="rId11"/>
    <p:sldId id="263" r:id="rId12"/>
    <p:sldId id="267" r:id="rId13"/>
    <p:sldId id="26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959" autoAdjust="0"/>
    <p:restoredTop sz="94660"/>
  </p:normalViewPr>
  <p:slideViewPr>
    <p:cSldViewPr snapToGrid="0">
      <p:cViewPr varScale="1">
        <p:scale>
          <a:sx n="61" d="100"/>
          <a:sy n="61" d="100"/>
        </p:scale>
        <p:origin x="108" y="3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11/11/2017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yQP4UJhNn0I" TargetMode="External"/><Relationship Id="rId2" Type="http://schemas.openxmlformats.org/officeDocument/2006/relationships/hyperlink" Target="School/8th%20Grade/8.1/8.1.1%20Videos/Just%20How%20Small%20is%20an%20Atom.mp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Atoms &amp; Molecules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6.2.1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vs. Chlorine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513490"/>
            <a:ext cx="9613861" cy="5076495"/>
          </a:xfrm>
        </p:spPr>
        <p:txBody>
          <a:bodyPr>
            <a:noAutofit/>
          </a:bodyPr>
          <a:lstStyle/>
          <a:p>
            <a:endParaRPr lang="en-US" sz="3200" dirty="0" smtClean="0"/>
          </a:p>
          <a:p>
            <a:r>
              <a:rPr lang="en-US" sz="3200" dirty="0" smtClean="0"/>
              <a:t>Atom- Sodium</a:t>
            </a:r>
          </a:p>
          <a:p>
            <a:pPr lvl="1"/>
            <a:r>
              <a:rPr lang="en-US" sz="2800" dirty="0" smtClean="0"/>
              <a:t>Properties- solid, metal, silver, reacts with water, explosive</a:t>
            </a:r>
          </a:p>
          <a:p>
            <a:endParaRPr lang="en-US" sz="3200" dirty="0" smtClean="0"/>
          </a:p>
          <a:p>
            <a:endParaRPr lang="en-US" sz="3200" dirty="0"/>
          </a:p>
          <a:p>
            <a:endParaRPr lang="en-US" sz="3200" dirty="0" smtClean="0"/>
          </a:p>
          <a:p>
            <a:r>
              <a:rPr lang="en-US" sz="3200" dirty="0" smtClean="0"/>
              <a:t>Atom- Chlorine</a:t>
            </a:r>
          </a:p>
          <a:p>
            <a:pPr lvl="1"/>
            <a:r>
              <a:rPr lang="en-US" sz="2800" dirty="0" smtClean="0"/>
              <a:t>Properties- gas, yellow/green, Nazi’s used it to kill people</a:t>
            </a:r>
            <a:endParaRPr lang="en-US" sz="2800" dirty="0"/>
          </a:p>
        </p:txBody>
      </p:sp>
      <p:pic>
        <p:nvPicPr>
          <p:cNvPr id="4" name="Picture 3" descr="Image result for properties of 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277" y="3090042"/>
            <a:ext cx="2421102" cy="1597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cl g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99734" y="4503958"/>
            <a:ext cx="2329355" cy="2086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74429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Sodium Chloride- Table Salt</a:t>
            </a:r>
            <a:endParaRPr lang="en-US" dirty="0"/>
          </a:p>
        </p:txBody>
      </p:sp>
      <p:pic>
        <p:nvPicPr>
          <p:cNvPr id="4" name="Content Placeholder 3" descr="Sodium chloride crystal lattice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6526" y="2205939"/>
            <a:ext cx="4840725" cy="2586777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http://schools.bcsd.com/fremont/Graphics/Science/matter/saltcrystal.gif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0700" y="2205939"/>
            <a:ext cx="4391025" cy="293370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35573" y="4997670"/>
            <a:ext cx="986921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/>
              <a:t>Molecule- sodium chloride</a:t>
            </a:r>
          </a:p>
          <a:p>
            <a:r>
              <a:rPr lang="en-US" sz="3600" dirty="0" smtClean="0"/>
              <a:t>Properties- solid, white, tastes salty, harmless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443859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Explain why sodium and chlorine atoms by themselves are so different from the molecule sodium chloride.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97229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US" sz="4000" dirty="0" smtClean="0"/>
          </a:p>
          <a:p>
            <a:pPr marL="0" indent="0" algn="ctr">
              <a:buNone/>
            </a:pPr>
            <a:r>
              <a:rPr lang="en-US" sz="4000" dirty="0" smtClean="0"/>
              <a:t>Carbon </a:t>
            </a:r>
            <a:r>
              <a:rPr lang="en-US" sz="4000" dirty="0"/>
              <a:t>Atoms- Black</a:t>
            </a:r>
          </a:p>
          <a:p>
            <a:pPr marL="0" indent="0" algn="ctr">
              <a:buNone/>
            </a:pPr>
            <a:r>
              <a:rPr lang="en-US" sz="4000" dirty="0"/>
              <a:t>Oxygen Atoms- Blue</a:t>
            </a:r>
          </a:p>
          <a:p>
            <a:pPr marL="0" indent="0" algn="ctr">
              <a:buNone/>
            </a:pPr>
            <a:r>
              <a:rPr lang="en-US" sz="4000" dirty="0"/>
              <a:t>Nitrogen Atoms- </a:t>
            </a:r>
            <a:r>
              <a:rPr lang="en-US" sz="4000" dirty="0" smtClean="0"/>
              <a:t>Red</a:t>
            </a:r>
            <a:endParaRPr lang="en-US" sz="4000" dirty="0"/>
          </a:p>
          <a:p>
            <a:pPr marL="0" indent="0" algn="ctr">
              <a:buNone/>
            </a:pPr>
            <a:r>
              <a:rPr lang="en-US" sz="4000" dirty="0"/>
              <a:t>Hydrogen Atoms- White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561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 &amp; 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Phenomenon- salt and sugar look and feel similar. However, they do not taste </a:t>
            </a:r>
            <a:r>
              <a:rPr lang="en-US" sz="3600" dirty="0" smtClean="0"/>
              <a:t>similar. </a:t>
            </a:r>
            <a:endParaRPr lang="en-US" sz="3600" dirty="0"/>
          </a:p>
          <a:p>
            <a:endParaRPr lang="en-US" dirty="0"/>
          </a:p>
        </p:txBody>
      </p:sp>
      <p:pic>
        <p:nvPicPr>
          <p:cNvPr id="1026" name="Picture 2" descr="Image result for sal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0236" y="4136531"/>
            <a:ext cx="2902935" cy="2177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suga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627" y="4136531"/>
            <a:ext cx="3814555" cy="2145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4611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Salt &amp; Sugar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Develop an </a:t>
            </a:r>
            <a:r>
              <a:rPr lang="en-US" sz="4000" dirty="0" smtClean="0"/>
              <a:t>explanation how </a:t>
            </a:r>
            <a:r>
              <a:rPr lang="en-US" sz="4000" dirty="0"/>
              <a:t>matter such as sugar and salt may look similar but taste very different.</a:t>
            </a:r>
          </a:p>
          <a:p>
            <a:endParaRPr lang="en-US" dirty="0"/>
          </a:p>
        </p:txBody>
      </p:sp>
      <p:pic>
        <p:nvPicPr>
          <p:cNvPr id="2050" name="Picture 2" descr="Image result for suga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747" y="3622238"/>
            <a:ext cx="4400856" cy="2936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3531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Atoms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fontAlgn="base">
              <a:buNone/>
            </a:pPr>
            <a:r>
              <a:rPr lang="en-US" sz="3600" u="sng" dirty="0"/>
              <a:t>Atom</a:t>
            </a:r>
            <a:r>
              <a:rPr lang="en-US" sz="3600" dirty="0"/>
              <a:t>- the </a:t>
            </a:r>
            <a:r>
              <a:rPr lang="en-US" sz="3600" u="sng" dirty="0"/>
              <a:t>basic</a:t>
            </a:r>
            <a:r>
              <a:rPr lang="en-US" sz="3600" dirty="0"/>
              <a:t> building block of </a:t>
            </a:r>
            <a:r>
              <a:rPr lang="en-US" sz="3600" u="sng" dirty="0" smtClean="0"/>
              <a:t>matter.</a:t>
            </a:r>
            <a:endParaRPr lang="en-US" sz="3600" u="sng" dirty="0"/>
          </a:p>
          <a:p>
            <a:pPr lvl="0" fontAlgn="base"/>
            <a:r>
              <a:rPr lang="en-US" sz="3600" dirty="0"/>
              <a:t>Everything is made of </a:t>
            </a:r>
            <a:r>
              <a:rPr lang="en-US" sz="3600" u="sng" dirty="0" smtClean="0"/>
              <a:t>atoms</a:t>
            </a:r>
            <a:r>
              <a:rPr lang="en-US" sz="3600" dirty="0" smtClean="0"/>
              <a:t>.</a:t>
            </a:r>
            <a:endParaRPr lang="en-US" sz="3600" dirty="0"/>
          </a:p>
          <a:p>
            <a:endParaRPr lang="en-US" dirty="0"/>
          </a:p>
        </p:txBody>
      </p:sp>
      <p:pic>
        <p:nvPicPr>
          <p:cNvPr id="4" name="Picture 3" descr="Image result for atom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1227" y="3216166"/>
            <a:ext cx="3050628" cy="303354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61955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Just How Small is an Atom </a:t>
            </a:r>
            <a:r>
              <a:rPr lang="en-US" dirty="0" smtClean="0">
                <a:hlinkClick r:id="rId2" action="ppaction://hlinkfile"/>
              </a:rPr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>
                <a:hlinkClick r:id="rId3"/>
              </a:rPr>
              <a:t>https</a:t>
            </a:r>
            <a:r>
              <a:rPr lang="en-US">
                <a:hlinkClick r:id="rId3"/>
              </a:rPr>
              <a:t>://</a:t>
            </a:r>
            <a:r>
              <a:rPr lang="en-US" smtClean="0">
                <a:hlinkClick r:id="rId3"/>
              </a:rPr>
              <a:t>www.youtube.com/watch?v=yQP4UJhNn0I</a:t>
            </a:r>
            <a:endParaRPr lang="en-US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11059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/>
            <a:r>
              <a:rPr lang="en-US" sz="3600" u="sng" dirty="0"/>
              <a:t>Atoms</a:t>
            </a:r>
            <a:r>
              <a:rPr lang="en-US" sz="3600" dirty="0"/>
              <a:t> combine to form </a:t>
            </a:r>
            <a:r>
              <a:rPr lang="en-US" sz="3600" u="sng" dirty="0" smtClean="0"/>
              <a:t>molecules</a:t>
            </a:r>
            <a:r>
              <a:rPr lang="en-US" sz="3600" dirty="0" smtClean="0"/>
              <a:t>.</a:t>
            </a:r>
          </a:p>
          <a:p>
            <a:pPr lvl="0" fontAlgn="base"/>
            <a:r>
              <a:rPr lang="en-US" sz="3600" dirty="0" smtClean="0"/>
              <a:t>Draw a picture of this:</a:t>
            </a:r>
            <a:endParaRPr lang="en-US" sz="3600" dirty="0"/>
          </a:p>
        </p:txBody>
      </p:sp>
      <p:pic>
        <p:nvPicPr>
          <p:cNvPr id="4" name="Picture 3" descr="Image result for molecule and atom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8703" y="3405352"/>
            <a:ext cx="7031421" cy="303354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39065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Molecules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1890" y="2017986"/>
            <a:ext cx="11666481" cy="4619297"/>
          </a:xfrm>
        </p:spPr>
        <p:txBody>
          <a:bodyPr>
            <a:normAutofit lnSpcReduction="10000"/>
          </a:bodyPr>
          <a:lstStyle/>
          <a:p>
            <a:pPr lvl="0" fontAlgn="base"/>
            <a:r>
              <a:rPr lang="en-US" sz="3600" u="sng" dirty="0" smtClean="0"/>
              <a:t>Molecule</a:t>
            </a:r>
            <a:r>
              <a:rPr lang="en-US" sz="3600" dirty="0" smtClean="0"/>
              <a:t>- A group of atoms </a:t>
            </a:r>
            <a:r>
              <a:rPr lang="en-US" sz="3600" u="sng" dirty="0" smtClean="0"/>
              <a:t>bonded </a:t>
            </a:r>
            <a:r>
              <a:rPr lang="en-US" sz="3600" dirty="0" smtClean="0"/>
              <a:t>together. </a:t>
            </a:r>
          </a:p>
          <a:p>
            <a:pPr lvl="0" fontAlgn="base"/>
            <a:r>
              <a:rPr lang="en-US" sz="3600" u="sng" dirty="0" smtClean="0"/>
              <a:t>Molecules</a:t>
            </a:r>
            <a:r>
              <a:rPr lang="en-US" sz="3600" dirty="0"/>
              <a:t> </a:t>
            </a:r>
            <a:r>
              <a:rPr lang="en-US" sz="3600" dirty="0" smtClean="0"/>
              <a:t>always </a:t>
            </a:r>
            <a:r>
              <a:rPr lang="en-US" sz="3600" dirty="0"/>
              <a:t>have the same type of </a:t>
            </a:r>
            <a:r>
              <a:rPr lang="en-US" sz="3600" u="sng" dirty="0"/>
              <a:t>atoms</a:t>
            </a:r>
            <a:r>
              <a:rPr lang="en-US" sz="3600" dirty="0"/>
              <a:t> in the same </a:t>
            </a:r>
            <a:r>
              <a:rPr lang="en-US" sz="3600" u="sng" dirty="0" smtClean="0"/>
              <a:t>proportions</a:t>
            </a:r>
            <a:r>
              <a:rPr lang="en-US" sz="3600" dirty="0" smtClean="0"/>
              <a:t>.</a:t>
            </a:r>
          </a:p>
          <a:p>
            <a:pPr lvl="0" fontAlgn="base"/>
            <a:endParaRPr lang="en-US" sz="3600" dirty="0"/>
          </a:p>
          <a:p>
            <a:pPr lvl="0" fontAlgn="base"/>
            <a:endParaRPr lang="en-US" sz="3600" dirty="0" smtClean="0"/>
          </a:p>
          <a:p>
            <a:pPr lvl="0" fontAlgn="base"/>
            <a:endParaRPr lang="en-US" sz="3600" dirty="0"/>
          </a:p>
          <a:p>
            <a:pPr lvl="0" fontAlgn="base"/>
            <a:endParaRPr lang="en-US" sz="3600" dirty="0" smtClean="0"/>
          </a:p>
          <a:p>
            <a:pPr marL="0" lvl="0" indent="0" fontAlgn="base">
              <a:buNone/>
            </a:pPr>
            <a:r>
              <a:rPr lang="en-US" sz="3600" dirty="0" smtClean="0"/>
              <a:t>	</a:t>
            </a:r>
            <a:r>
              <a:rPr lang="en-US" sz="3600" dirty="0"/>
              <a:t> </a:t>
            </a:r>
            <a:r>
              <a:rPr lang="en-US" sz="3600" dirty="0" smtClean="0"/>
              <a:t>  Oxygen        			</a:t>
            </a:r>
            <a:r>
              <a:rPr lang="en-US" sz="3600" dirty="0"/>
              <a:t> </a:t>
            </a:r>
            <a:r>
              <a:rPr lang="en-US" sz="3600" dirty="0" smtClean="0"/>
              <a:t>      	Water</a:t>
            </a:r>
            <a:endParaRPr lang="en-US" sz="3600" dirty="0"/>
          </a:p>
        </p:txBody>
      </p:sp>
      <p:pic>
        <p:nvPicPr>
          <p:cNvPr id="4" name="Picture 3" descr="Image result for molecule and atoms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12650" y="3207424"/>
            <a:ext cx="3670962" cy="2553831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Picture 5" descr="Microworld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321" y="3681667"/>
            <a:ext cx="3165576" cy="218994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88947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Pure Substance vs. Mixture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1954924"/>
            <a:ext cx="11064989" cy="454046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A</a:t>
            </a:r>
            <a:r>
              <a:rPr lang="en-US" sz="3600" dirty="0" smtClean="0"/>
              <a:t> </a:t>
            </a:r>
            <a:r>
              <a:rPr lang="en-US" sz="3600" u="sng" dirty="0"/>
              <a:t>pure substance </a:t>
            </a:r>
            <a:r>
              <a:rPr lang="en-US" sz="3600" dirty="0"/>
              <a:t>always has the </a:t>
            </a:r>
            <a:r>
              <a:rPr lang="en-US" sz="3600" u="sng" dirty="0"/>
              <a:t>same</a:t>
            </a:r>
            <a:r>
              <a:rPr lang="en-US" sz="3600" dirty="0"/>
              <a:t> composition throughout- every </a:t>
            </a:r>
            <a:r>
              <a:rPr lang="en-US" sz="3600" u="sng" dirty="0"/>
              <a:t>molecule</a:t>
            </a:r>
            <a:r>
              <a:rPr lang="en-US" sz="3600" dirty="0"/>
              <a:t> is exactly the </a:t>
            </a:r>
            <a:r>
              <a:rPr lang="en-US" sz="3600" dirty="0" smtClean="0"/>
              <a:t>same.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Draw a picture of a pure substance and a mixture.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Mixture </a:t>
            </a:r>
            <a:r>
              <a:rPr lang="en-US" sz="3600" dirty="0" smtClean="0">
                <a:sym typeface="Wingdings" panose="05000000000000000000" pitchFamily="2" charset="2"/>
              </a:rPr>
              <a:t>					     Pure Substance</a:t>
            </a:r>
            <a:endParaRPr lang="en-US" sz="3600" dirty="0"/>
          </a:p>
        </p:txBody>
      </p:sp>
      <p:pic>
        <p:nvPicPr>
          <p:cNvPr id="4" name="Picture 3" descr="Image result for mixtur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4993" y="4443025"/>
            <a:ext cx="4114799" cy="21914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449267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0321" y="2336872"/>
            <a:ext cx="9613861" cy="4300411"/>
          </a:xfrm>
        </p:spPr>
        <p:txBody>
          <a:bodyPr/>
          <a:lstStyle/>
          <a:p>
            <a:pPr lvl="0"/>
            <a:r>
              <a:rPr lang="en-US" sz="4000" u="sng" dirty="0"/>
              <a:t>Properties</a:t>
            </a:r>
            <a:r>
              <a:rPr lang="en-US" sz="4000" dirty="0"/>
              <a:t> of molecules are </a:t>
            </a:r>
            <a:r>
              <a:rPr lang="en-US" sz="4000" u="sng" dirty="0"/>
              <a:t>different </a:t>
            </a:r>
            <a:r>
              <a:rPr lang="en-US" sz="4000" dirty="0"/>
              <a:t>from the properties of the </a:t>
            </a:r>
            <a:r>
              <a:rPr lang="en-US" sz="4000" u="sng" dirty="0"/>
              <a:t>atoms</a:t>
            </a:r>
            <a:r>
              <a:rPr lang="en-US" sz="4000" dirty="0"/>
              <a:t> that make them </a:t>
            </a:r>
            <a:r>
              <a:rPr lang="en-US" sz="4000" dirty="0" smtClean="0"/>
              <a:t>up.</a:t>
            </a:r>
            <a:endParaRPr lang="en-US" sz="4000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	Sodium- Metal				Chlorine- Gas</a:t>
            </a:r>
          </a:p>
        </p:txBody>
      </p:sp>
      <p:pic>
        <p:nvPicPr>
          <p:cNvPr id="4" name="Picture 3" descr="Image result for properties of N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277" y="4225159"/>
            <a:ext cx="2421102" cy="159729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Image result for cl gas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0410" y="3862552"/>
            <a:ext cx="2329355" cy="208602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65718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Berlin</Template>
  <TotalTime>1522</TotalTime>
  <Words>233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Trebuchet MS</vt:lpstr>
      <vt:lpstr>Wingdings</vt:lpstr>
      <vt:lpstr>Berlin</vt:lpstr>
      <vt:lpstr>Atoms &amp; Molecules</vt:lpstr>
      <vt:lpstr>Atoms &amp; Molecules</vt:lpstr>
      <vt:lpstr>Salt &amp; Sugar</vt:lpstr>
      <vt:lpstr>Atoms</vt:lpstr>
      <vt:lpstr>Just How Small is an Atom Video</vt:lpstr>
      <vt:lpstr>Molecules</vt:lpstr>
      <vt:lpstr>Molecules</vt:lpstr>
      <vt:lpstr>Pure Substance vs. Mixture</vt:lpstr>
      <vt:lpstr>PowerPoint Presentation</vt:lpstr>
      <vt:lpstr>Sodium vs. Chlorine</vt:lpstr>
      <vt:lpstr>Sodium Chloride- Table Salt</vt:lpstr>
      <vt:lpstr>PowerPoint Presentation</vt:lpstr>
      <vt:lpstr>Making Molecules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Atoms &amp; Molecules</dc:title>
  <dc:creator>Briget Miller</dc:creator>
  <cp:lastModifiedBy>Briget Miller</cp:lastModifiedBy>
  <cp:revision>16</cp:revision>
  <dcterms:created xsi:type="dcterms:W3CDTF">2017-11-07T20:26:57Z</dcterms:created>
  <dcterms:modified xsi:type="dcterms:W3CDTF">2017-11-11T17:11:08Z</dcterms:modified>
</cp:coreProperties>
</file>